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363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28937" y="3906540"/>
            <a:ext cx="47404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Сулейманова </a:t>
            </a:r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Ризиля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35554" y="2924944"/>
            <a:ext cx="5832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«Код успешности моей Отчизны»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67" y="2419325"/>
            <a:ext cx="8059737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515459" y="3675707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138" y="1879124"/>
            <a:ext cx="1517650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0"/>
          <p:cNvSpPr txBox="1"/>
          <p:nvPr/>
        </p:nvSpPr>
        <p:spPr>
          <a:xfrm>
            <a:off x="4400761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33</Words>
  <Application>Microsoft Office PowerPoint</Application>
  <PresentationFormat>Экран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2018-06-05T10:44:50Z</dcterms:created>
  <dcterms:modified xsi:type="dcterms:W3CDTF">2018-06-06T07:56:45Z</dcterms:modified>
</cp:coreProperties>
</file>